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1" r:id="rId8"/>
    <p:sldId id="259" r:id="rId9"/>
    <p:sldId id="262" r:id="rId10"/>
    <p:sldId id="26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0F230D-DD1A-4C5A-8DF6-E31E8084326F}" v="1" dt="2023-08-10T03:14:27.5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A0F230D-DD1A-4C5A-8DF6-E31E8084326F}"/>
    <pc:docChg chg="custSel modSld">
      <pc:chgData name="Narelle Wheaton" userId="6e1b2b30-480e-4f91-806b-6735d5b9e446" providerId="ADAL" clId="{6A0F230D-DD1A-4C5A-8DF6-E31E8084326F}" dt="2023-08-10T03:14:27.595" v="22"/>
      <pc:docMkLst>
        <pc:docMk/>
      </pc:docMkLst>
      <pc:sldChg chg="modSp mod">
        <pc:chgData name="Narelle Wheaton" userId="6e1b2b30-480e-4f91-806b-6735d5b9e446" providerId="ADAL" clId="{6A0F230D-DD1A-4C5A-8DF6-E31E8084326F}" dt="2023-08-10T03:14:21.060" v="20" actId="1076"/>
        <pc:sldMkLst>
          <pc:docMk/>
          <pc:sldMk cId="1834755868" sldId="256"/>
        </pc:sldMkLst>
        <pc:spChg chg="mod">
          <ac:chgData name="Narelle Wheaton" userId="6e1b2b30-480e-4f91-806b-6735d5b9e446" providerId="ADAL" clId="{6A0F230D-DD1A-4C5A-8DF6-E31E8084326F}" dt="2023-08-10T03:14:21.060" v="20" actId="1076"/>
          <ac:spMkLst>
            <pc:docMk/>
            <pc:sldMk cId="1834755868" sldId="256"/>
            <ac:spMk id="3" creationId="{8B6C1D8E-C58B-4D11-AAA9-748679866D58}"/>
          </ac:spMkLst>
        </pc:spChg>
      </pc:sldChg>
      <pc:sldChg chg="delSp mod">
        <pc:chgData name="Narelle Wheaton" userId="6e1b2b30-480e-4f91-806b-6735d5b9e446" providerId="ADAL" clId="{6A0F230D-DD1A-4C5A-8DF6-E31E8084326F}" dt="2023-08-10T03:14:26.595" v="21" actId="21"/>
        <pc:sldMkLst>
          <pc:docMk/>
          <pc:sldMk cId="3483799021" sldId="260"/>
        </pc:sldMkLst>
        <pc:spChg chg="del">
          <ac:chgData name="Narelle Wheaton" userId="6e1b2b30-480e-4f91-806b-6735d5b9e446" providerId="ADAL" clId="{6A0F230D-DD1A-4C5A-8DF6-E31E8084326F}" dt="2023-08-10T03:14:26.595" v="21" actId="21"/>
          <ac:spMkLst>
            <pc:docMk/>
            <pc:sldMk cId="3483799021" sldId="260"/>
            <ac:spMk id="2" creationId="{F8DBE338-B391-4B8A-B8C0-322149884650}"/>
          </ac:spMkLst>
        </pc:spChg>
      </pc:sldChg>
      <pc:sldChg chg="addSp modSp">
        <pc:chgData name="Narelle Wheaton" userId="6e1b2b30-480e-4f91-806b-6735d5b9e446" providerId="ADAL" clId="{6A0F230D-DD1A-4C5A-8DF6-E31E8084326F}" dt="2023-08-10T03:14:27.595" v="22"/>
        <pc:sldMkLst>
          <pc:docMk/>
          <pc:sldMk cId="2570845678" sldId="263"/>
        </pc:sldMkLst>
        <pc:spChg chg="add mod">
          <ac:chgData name="Narelle Wheaton" userId="6e1b2b30-480e-4f91-806b-6735d5b9e446" providerId="ADAL" clId="{6A0F230D-DD1A-4C5A-8DF6-E31E8084326F}" dt="2023-08-10T03:14:27.595" v="22"/>
          <ac:spMkLst>
            <pc:docMk/>
            <pc:sldMk cId="2570845678" sldId="263"/>
            <ac:spMk id="2" creationId="{9A335DB8-216A-9FB6-AE85-60B010415B9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92A38-C690-465C-8B3A-0F6729C41A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082DE-2E93-4757-BE63-01A976E08F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9038C-6A78-42A5-B94D-C023440A0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23EE3-A3EF-43D4-AFA6-3BF6D6522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FA3D6D-16A1-47EB-A796-18CBDEC0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744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65E86-8CF4-441A-BC15-76E6C17EB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81360-8775-49A2-BA9C-CE72A146F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099A2-FE6C-41D7-A815-6121A64C5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BD441-B237-44E2-9172-CFB27AAD4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80216-8B08-444F-8CA7-623A8A63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1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B00FD-F700-45C2-A843-3912C5416E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70219E-0A97-48C9-B114-AC7F5B982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D42DA-C8B8-4EFE-A94C-E092E22FA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4EE59-5D44-42A3-A7D9-1EA18B30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F9B08-15F9-4E57-BC40-13324D541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312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ECCEA-EC6B-4344-9BBE-EF94A2EAD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3836A-EAFC-4DF5-9624-6579A21A21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09211-A9B0-4BF6-9C93-2443557FD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FC6B3-DCC9-47C4-B6EE-E83E36275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89B25-A8D5-4C26-9A1A-F4F7DF43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060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0019B-6B88-4F19-A564-4BFAF3C5E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89F781-F8BC-4F1F-9D24-50A120433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ED974-E020-46CA-906A-9C37D0A56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B8BBF-31F4-40EF-BAB7-E7A910C80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7A0D1-9612-45E9-A889-08F02736B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00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7CB93-AE51-4FAB-9273-39F6082CE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94E39-6250-40B1-88F5-5BEC4C3096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CFC9B7-5EAA-454E-BFEA-157B15538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73914-41D5-489C-843F-AEE007DBC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86E788-2F7F-4500-9398-6F4E0A9BF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55B277-3CE5-4BB7-B2EC-E050AF90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468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1313A-0D76-4D2D-B4FB-F300C7C04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0A65D-4F93-4DD0-9838-6A195269C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D37CB-E03D-4038-8406-39046E99F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3C3AC-7DC8-4C7B-9B9A-3D67B64F5A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967FAB-6E9B-4E73-8D71-146B28FA22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7CD60-8A81-4C94-8717-95503029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55C3A2-5361-4698-8BC0-85868387B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BF3BE7-EAC0-407A-A9B9-93B3C7FE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8010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1336E-310A-4F4A-9AA8-009E1F511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8988E8-77AB-4527-9439-E30B24BA7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43DA0-A509-4F66-8F03-8EADB3166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838A4-66F8-41A7-A677-5CF25697D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812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3310CC-0E8A-4773-9C30-4F8F05EE1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7D7255-5AFF-4660-A499-7A180E75D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4EEF8F-3DD0-41F5-B3DC-BF20B3285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808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D2F5-24F6-44E9-96E4-3B1093998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877FD-3666-47D4-B5C3-35CC46D0F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1E158-3DE6-4CB7-B42C-DA13123A3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0CC15-2C33-4AB8-A08F-A61369F53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97960E-B515-471C-A1E0-228FC18A6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67381-969D-4551-AA5D-CA2130E83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222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5784-FA0A-4966-9F83-3B2B36222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168675-1198-419E-9A95-8F57F6551A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364B5-0541-4F2C-A079-2D7FBF7D5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C6A40-5558-41DF-AB5A-FF488E687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7E79B4-C5FD-4E08-88E7-53577B909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99286-B5A0-4EC8-AE25-A874DF20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595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8AA07B-AB7F-4341-9833-C731FCC5B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76883-9FB0-4896-B119-314C95DD7D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EB0C60-B76C-42E8-A978-2D4A405F30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7B457-DF4A-46DA-830B-79ED3C73E216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B448B-7B0C-4394-A283-66EA28704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79831-83A4-44A7-8F26-1A4A28713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DB248-A4D9-4B14-8DAC-048F3E6729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704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3500"/>
            <a:ext cx="9144000" cy="3090999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Shall we gather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Where bright angel feet have trod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its crystal tide forever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Flowing by the throne of God</a:t>
            </a:r>
          </a:p>
        </p:txBody>
      </p:sp>
    </p:spTree>
    <p:extLst>
      <p:ext uri="{BB962C8B-B14F-4D97-AF65-F5344CB8AC3E}">
        <p14:creationId xmlns:p14="http://schemas.microsoft.com/office/powerpoint/2010/main" val="1834755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4025"/>
            <a:ext cx="9144000" cy="30480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Yes we'll gather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beautiful the beautiful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Gather with the saints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flows by the throne of God</a:t>
            </a:r>
          </a:p>
        </p:txBody>
      </p:sp>
    </p:spTree>
    <p:extLst>
      <p:ext uri="{BB962C8B-B14F-4D97-AF65-F5344CB8AC3E}">
        <p14:creationId xmlns:p14="http://schemas.microsoft.com/office/powerpoint/2010/main" val="1018945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29146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On the margin of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Washing up its silver spray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will talk and worship 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the happy golden day</a:t>
            </a:r>
          </a:p>
        </p:txBody>
      </p:sp>
    </p:spTree>
    <p:extLst>
      <p:ext uri="{BB962C8B-B14F-4D97-AF65-F5344CB8AC3E}">
        <p14:creationId xmlns:p14="http://schemas.microsoft.com/office/powerpoint/2010/main" val="244209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4025"/>
            <a:ext cx="9144000" cy="30480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Yes we'll gather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beautiful the beautiful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Gather with the saints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flows by the throne of God</a:t>
            </a:r>
          </a:p>
        </p:txBody>
      </p:sp>
    </p:spTree>
    <p:extLst>
      <p:ext uri="{BB962C8B-B14F-4D97-AF65-F5344CB8AC3E}">
        <p14:creationId xmlns:p14="http://schemas.microsoft.com/office/powerpoint/2010/main" val="398404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1625"/>
            <a:ext cx="9144000" cy="30099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Ere we reach the shining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Lay we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ev’ry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burden down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Grace our spirits will deliver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provide a robe and crown</a:t>
            </a:r>
          </a:p>
        </p:txBody>
      </p:sp>
    </p:spTree>
    <p:extLst>
      <p:ext uri="{BB962C8B-B14F-4D97-AF65-F5344CB8AC3E}">
        <p14:creationId xmlns:p14="http://schemas.microsoft.com/office/powerpoint/2010/main" val="3766216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4025"/>
            <a:ext cx="9144000" cy="30480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Yes we'll gather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beautiful the beautiful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Gather with the saints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flows by the throne of God</a:t>
            </a:r>
          </a:p>
        </p:txBody>
      </p:sp>
    </p:spTree>
    <p:extLst>
      <p:ext uri="{BB962C8B-B14F-4D97-AF65-F5344CB8AC3E}">
        <p14:creationId xmlns:p14="http://schemas.microsoft.com/office/powerpoint/2010/main" val="4201206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5"/>
            <a:ext cx="9144000" cy="29718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At the smiling of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Mirror of the Saviour's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Saints whom death will never sever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Lift their songs of saving grace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83799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6C1D8E-C58B-4D11-AAA9-748679866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4025"/>
            <a:ext cx="9144000" cy="30480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Yes we'll gather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beautiful the beautiful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Gather with the saints at the river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flows by the throne of God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335DB8-216A-9FB6-AE85-60B010415B9C}"/>
              </a:ext>
            </a:extLst>
          </p:cNvPr>
          <p:cNvSpPr/>
          <p:nvPr/>
        </p:nvSpPr>
        <p:spPr>
          <a:xfrm>
            <a:off x="171450" y="5780812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3635931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Robert Lowry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 </a:t>
            </a:r>
          </a:p>
        </p:txBody>
      </p:sp>
    </p:spTree>
    <p:extLst>
      <p:ext uri="{BB962C8B-B14F-4D97-AF65-F5344CB8AC3E}">
        <p14:creationId xmlns:p14="http://schemas.microsoft.com/office/powerpoint/2010/main" val="2570845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D51056-91F2-4C8D-BAFD-A8FF30D1B3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6DB530-F36A-4565-B3F7-7F03C9BBBE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EF1837-2144-4B8A-B2B5-D8149213355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256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2022-03-01T05:53:48Z</dcterms:created>
  <dcterms:modified xsi:type="dcterms:W3CDTF">2023-08-10T03:14:35Z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